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6" r:id="rId5"/>
    <p:sldId id="277" r:id="rId6"/>
    <p:sldId id="278" r:id="rId7"/>
    <p:sldId id="271" r:id="rId8"/>
    <p:sldId id="270" r:id="rId9"/>
    <p:sldId id="262" r:id="rId10"/>
    <p:sldId id="273" r:id="rId11"/>
    <p:sldId id="263" r:id="rId12"/>
    <p:sldId id="272" r:id="rId13"/>
    <p:sldId id="265" r:id="rId14"/>
    <p:sldId id="264" r:id="rId15"/>
    <p:sldId id="274" r:id="rId16"/>
    <p:sldId id="275" r:id="rId17"/>
    <p:sldId id="268" r:id="rId18"/>
    <p:sldId id="279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1DEC84-D2BF-442F-97C7-7631B5FB0469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E72102-DD8B-4E75-B189-43B60DA56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1614442" TargetMode="Externa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148478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облаков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9865" y="3062964"/>
            <a:ext cx="3660527" cy="1132523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природоведению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79"/>
            <a:ext cx="1538150" cy="11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5761"/>
            <a:ext cx="1535360" cy="11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Картинки по запросу обла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12" y="4149080"/>
            <a:ext cx="1588749" cy="1198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42" y="620688"/>
            <a:ext cx="1821100" cy="13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80" y="2985760"/>
            <a:ext cx="1599581" cy="11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2780928"/>
            <a:ext cx="0" cy="272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48072" y="5347090"/>
            <a:ext cx="344137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86880" y="2780928"/>
            <a:ext cx="0" cy="272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86461" y="4077072"/>
            <a:ext cx="0" cy="1429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3948" y="4149080"/>
            <a:ext cx="3395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7504" y="2985760"/>
            <a:ext cx="1784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дзаголовок 2"/>
          <p:cNvSpPr txBox="1">
            <a:spLocks/>
          </p:cNvSpPr>
          <p:nvPr/>
        </p:nvSpPr>
        <p:spPr>
          <a:xfrm>
            <a:off x="4470772" y="4225327"/>
            <a:ext cx="3660527" cy="113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2483768" y="5877272"/>
            <a:ext cx="3660527" cy="97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1020595" y="134282"/>
            <a:ext cx="6503733" cy="97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7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1348"/>
            <a:ext cx="508368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500" y="126876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Гроза </a:t>
            </a:r>
            <a:r>
              <a:rPr lang="ru-RU" dirty="0"/>
              <a:t>образуется в мощных кучево-дождевых облаках и связана с ливневым дождём, градом и шквальным усилением ветра.</a:t>
            </a:r>
          </a:p>
        </p:txBody>
      </p:sp>
      <p:sp>
        <p:nvSpPr>
          <p:cNvPr id="6" name="Овал 5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8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во время грозы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пасно находиться под высокими деревьями, на берегу водоёма, в поле;</a:t>
            </a:r>
          </a:p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на возвышенностях и открытых незащищенных местах, вблизи металлических или сетчатых оград, крупных металлических объектов, влажных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телевизоры отключить от сети, не пользоваться электроприборами и телефоном (особенно важно для сельской местности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должны быть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ельзя купаться;</a:t>
            </a:r>
          </a:p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занимайтесь спортом на открытом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воздухе, не бегайте.</a:t>
            </a:r>
          </a:p>
        </p:txBody>
      </p:sp>
      <p:sp>
        <p:nvSpPr>
          <p:cNvPr id="4" name="Овал 3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9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580" y="260648"/>
            <a:ext cx="8229600" cy="69269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Молния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284" y="119675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Электрические </a:t>
            </a:r>
            <a:r>
              <a:rPr lang="ru-RU" dirty="0"/>
              <a:t>разряды, возникающие между кучевыми облаками или между облаком и землёй, сопровождаются громом, ливневым дождём, зачастую градом и шквальным ветром.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0083"/>
            <a:ext cx="4392488" cy="324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41" y="2636912"/>
            <a:ext cx="23367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41" y="4325684"/>
            <a:ext cx="2336776" cy="15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3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08720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потрогать облако или пройти через него?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92" y="1729174"/>
            <a:ext cx="4896544" cy="26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244" y="480558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Туман</a:t>
            </a:r>
            <a:r>
              <a:rPr lang="ru-RU" dirty="0"/>
              <a:t> — атмосферное явление, скопление воды в воздухе, когда образуются мельчайшие продукты конденсации водяного </a:t>
            </a:r>
            <a:r>
              <a:rPr lang="ru-RU" dirty="0" smtClean="0"/>
              <a:t>пара.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9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создает облака?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0" y="2420888"/>
            <a:ext cx="2850480" cy="286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58988"/>
            <a:ext cx="3744416" cy="262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Круговорот воды в природе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18" y="3835177"/>
            <a:ext cx="1567061" cy="15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3411"/>
            <a:ext cx="21526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83" y="169205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Круговая стрелка 3"/>
          <p:cNvSpPr/>
          <p:nvPr/>
        </p:nvSpPr>
        <p:spPr>
          <a:xfrm rot="4252571">
            <a:off x="5724128" y="2636912"/>
            <a:ext cx="1368152" cy="151216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10800000">
            <a:off x="3852644" y="4791077"/>
            <a:ext cx="1368152" cy="151216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17009505">
            <a:off x="1902422" y="2689341"/>
            <a:ext cx="1368152" cy="151216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9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SOS!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3724" y="162880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Облака могут переносить и загрязняющие вещества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328592" cy="34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9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561084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468563" cy="166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435821" cy="167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3858" y="2295860"/>
            <a:ext cx="36118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 smtClean="0">
              <a:hlinkClick r:id="rId5"/>
            </a:endParaRPr>
          </a:p>
          <a:p>
            <a:endParaRPr lang="et-EE" dirty="0" smtClean="0">
              <a:hlinkClick r:id="rId5"/>
            </a:endParaRPr>
          </a:p>
          <a:p>
            <a:endParaRPr lang="et-EE" dirty="0" smtClean="0">
              <a:hlinkClick r:id="rId5"/>
            </a:endParaRPr>
          </a:p>
          <a:p>
            <a:r>
              <a:rPr lang="et-EE" dirty="0" smtClean="0">
                <a:hlinkClick r:id="rId5"/>
              </a:rPr>
              <a:t>https</a:t>
            </a:r>
            <a:r>
              <a:rPr lang="et-EE" dirty="0" smtClean="0">
                <a:hlinkClick r:id="rId5"/>
              </a:rPr>
              <a:t>://</a:t>
            </a:r>
            <a:r>
              <a:rPr lang="et-EE" dirty="0" smtClean="0">
                <a:hlinkClick r:id="rId5"/>
              </a:rPr>
              <a:t>learningapps.org/1614442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 https://learningapps.org/1810444</a:t>
            </a:r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01440" y="2420888"/>
            <a:ext cx="464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Закрепление материала</a:t>
            </a:r>
            <a:endParaRPr lang="et-E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98072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письменно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образуются облака?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виды облаков?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высоте находятся облака?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страшнее – молния или гром?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грозы на улице?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облака могут пролиться опасным кислотным дождем?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54075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3920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Берегите планету Земля!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po4itay.ru/po4emu/nature/index.files/Pochemu-Zemlya-krugla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0005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0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урока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ознакомимся с разнообразием форм и цвета облаков;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знаем и научимся различать кучевые, слоистые и перистые облака;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знаем, как образуются и из чего состоят облака;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познакомимся с правилами безопасного поведения во время грозы;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удем развивать мышление, воображение, память;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удем учиться любить предмет.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45224"/>
            <a:ext cx="207586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облаков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411760" y="1412776"/>
            <a:ext cx="4752528" cy="79208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Перистые (на высоте 6-10 км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411760" y="2708920"/>
            <a:ext cx="4752528" cy="79208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Кучевые (на высоте 3-5 км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411760" y="4077072"/>
            <a:ext cx="4752528" cy="79208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Слоистые (от 50 до 2000 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403648" y="1484784"/>
            <a:ext cx="10081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03648" y="2744924"/>
            <a:ext cx="10081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380952" y="4113076"/>
            <a:ext cx="10081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3648" y="1484784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03648" y="270892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80952" y="407707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8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Перистые облака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7911"/>
            <a:ext cx="383581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55" y="2852936"/>
            <a:ext cx="4013061" cy="26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42831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Кучевые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21" y="2899730"/>
            <a:ext cx="36333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2388"/>
            <a:ext cx="3778137" cy="235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438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Слоистые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облака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088445" cy="262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05" y="3066579"/>
            <a:ext cx="4104965" cy="267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0785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облаков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7"/>
            <a:ext cx="35845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5845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58611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05064"/>
            <a:ext cx="3584575" cy="246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355976" y="2420888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79712" y="3904022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59" y="714172"/>
            <a:ext cx="7545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облаков зависит от того, как их освещает Солнце и от плотности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19409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38" y="0"/>
            <a:ext cx="8229600" cy="7647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облаков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90" y="1328068"/>
            <a:ext cx="3600400" cy="249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2" y="1340768"/>
            <a:ext cx="3672408" cy="24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6" y="4065696"/>
            <a:ext cx="3696574" cy="245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38" y="4086160"/>
            <a:ext cx="3622352" cy="24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27984" y="1916832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07704" y="3933056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4202" y="681737"/>
            <a:ext cx="7968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облаков меняется, если есть ветер. Чем сильнее ветер, несущий облака, тем быстрее меняется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состоят облака?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979588" cy="227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06" y="2708920"/>
            <a:ext cx="2932260" cy="227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67" y="2708919"/>
            <a:ext cx="2795513" cy="22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5006472"/>
            <a:ext cx="82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дождь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58585" y="5013176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снег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93999" y="5013176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град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244408" y="5900192"/>
            <a:ext cx="648072" cy="553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67" y="1377218"/>
            <a:ext cx="1373882" cy="133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7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176</TotalTime>
  <Words>364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Виды облаков</vt:lpstr>
      <vt:lpstr>Цели и задачи урока</vt:lpstr>
      <vt:lpstr>Виды облаков</vt:lpstr>
      <vt:lpstr>Перистые облака</vt:lpstr>
      <vt:lpstr>Кучевые облака</vt:lpstr>
      <vt:lpstr>Слоистые облака</vt:lpstr>
      <vt:lpstr>Цвета облаков</vt:lpstr>
      <vt:lpstr>Формы облаков</vt:lpstr>
      <vt:lpstr>Из чего состоят облака?</vt:lpstr>
      <vt:lpstr>Гроза</vt:lpstr>
      <vt:lpstr>Правила поведения во время грозы</vt:lpstr>
      <vt:lpstr>Молния</vt:lpstr>
      <vt:lpstr>Можно ли потрогать облако или пройти через него?</vt:lpstr>
      <vt:lpstr>Кто создает облака?</vt:lpstr>
      <vt:lpstr>Круговорот воды в природе</vt:lpstr>
      <vt:lpstr>SOS!</vt:lpstr>
      <vt:lpstr>Слайд 17</vt:lpstr>
      <vt:lpstr>задание: ответить письменно</vt:lpstr>
      <vt:lpstr>Берегите планету Земля!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Небесные странники</dc:title>
  <dc:creator>ADMIN</dc:creator>
  <cp:lastModifiedBy>Vera</cp:lastModifiedBy>
  <cp:revision>124</cp:revision>
  <dcterms:created xsi:type="dcterms:W3CDTF">2015-02-21T12:11:45Z</dcterms:created>
  <dcterms:modified xsi:type="dcterms:W3CDTF">2018-01-26T00:02:44Z</dcterms:modified>
</cp:coreProperties>
</file>